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86" r:id="rId3"/>
    <p:sldId id="257" r:id="rId4"/>
    <p:sldId id="261" r:id="rId5"/>
    <p:sldId id="287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Fira Sans" panose="020B0604020202020204" charset="0"/>
      <p:regular r:id="rId12"/>
      <p:bold r:id="rId13"/>
      <p:italic r:id="rId14"/>
      <p:boldItalic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Fira Sans Extra Condensed SemiBold" panose="020B0604020202020204" charset="0"/>
      <p:regular r:id="rId20"/>
      <p:bold r:id="rId21"/>
      <p:italic r:id="rId22"/>
      <p:boldItalic r:id="rId23"/>
    </p:embeddedFont>
    <p:embeddedFont>
      <p:font typeface="Fira Sans Medium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57" y="8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34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tableStyles" Target="tableStyles.xml"/><Relationship Id="rId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6083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90899" y="1136073"/>
            <a:ext cx="6167004" cy="197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b="1" dirty="0"/>
              <a:t>Идеальная платформа для </a:t>
            </a:r>
            <a:r>
              <a:rPr lang="ru-RU" sz="3200" b="1" dirty="0" err="1"/>
              <a:t>хакатонов</a:t>
            </a:r>
            <a:r>
              <a:rPr lang="ru-RU" sz="3200" b="1" dirty="0"/>
              <a:t> и IT-соревнований</a:t>
            </a:r>
            <a:endParaRPr lang="en-US" sz="32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85134" y="2422153"/>
            <a:ext cx="3295800" cy="59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Команда: «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IIEHbKU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»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Picture 2" descr="C:\Users\User\Downloads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6" y="4071098"/>
            <a:ext cx="2408368" cy="7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43"/>
          <p:cNvSpPr txBox="1"/>
          <p:nvPr/>
        </p:nvSpPr>
        <p:spPr>
          <a:xfrm>
            <a:off x="5534049" y="1484594"/>
            <a:ext cx="1527439" cy="56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Михальченков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Александр</a:t>
            </a:r>
            <a:endParaRPr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latin typeface="Fira Sans Medium"/>
                <a:ea typeface="Fira Sans Medium"/>
                <a:cs typeface="Fira Sans Medium"/>
                <a:sym typeface="Fira Sans Medium"/>
              </a:rPr>
              <a:t>Наша команда из Смоленска!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709CEC-D940-4A6E-AC27-034DCA97237C}"/>
              </a:ext>
            </a:extLst>
          </p:cNvPr>
          <p:cNvSpPr/>
          <p:nvPr/>
        </p:nvSpPr>
        <p:spPr>
          <a:xfrm>
            <a:off x="5600338" y="3400637"/>
            <a:ext cx="1455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Базин</a:t>
            </a:r>
          </a:p>
          <a:p>
            <a:pPr lvl="0" algn="r"/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Алексей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772CD-D576-43C7-A784-036254168361}"/>
              </a:ext>
            </a:extLst>
          </p:cNvPr>
          <p:cNvSpPr/>
          <p:nvPr/>
        </p:nvSpPr>
        <p:spPr>
          <a:xfrm>
            <a:off x="2012011" y="1416608"/>
            <a:ext cx="1426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Кожурина 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Юлия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2E6D02-177E-4484-9B1A-A2D83F3220FD}"/>
              </a:ext>
            </a:extLst>
          </p:cNvPr>
          <p:cNvSpPr/>
          <p:nvPr/>
        </p:nvSpPr>
        <p:spPr>
          <a:xfrm>
            <a:off x="1989758" y="3395397"/>
            <a:ext cx="1484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Кравцов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Григорий</a:t>
            </a:r>
          </a:p>
        </p:txBody>
      </p:sp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314F68E4-223A-4C86-82F4-638C80AA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01" y="807589"/>
            <a:ext cx="1692927" cy="1692927"/>
          </a:xfrm>
          <a:prstGeom prst="ellipse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51222CB9-AF5B-4E3B-9B36-5A05DFD8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01" y="2784184"/>
            <a:ext cx="1692927" cy="1692927"/>
          </a:xfrm>
          <a:prstGeom prst="ellipse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360D27-D4C5-4F64-91C3-E1BEDA7B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8" y="807589"/>
            <a:ext cx="1692927" cy="16929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0D6AED-B71C-4B39-976C-585517633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2" y="2820348"/>
            <a:ext cx="1692927" cy="169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Python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Fira Sans"/>
                <a:ea typeface="Fira Sans"/>
                <a:cs typeface="Fira Sans"/>
                <a:sym typeface="Fira Sans"/>
              </a:rPr>
              <a:t>Язык программирования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Flask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Fira Sans"/>
                <a:ea typeface="Fira Sans"/>
                <a:cs typeface="Fira Sans"/>
                <a:sym typeface="Fira Sans"/>
              </a:rPr>
              <a:t>Фреймворк для 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Python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6635651" y="3616949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500" dirty="0" err="1">
                <a:latin typeface="Fira Sans Medium"/>
                <a:ea typeface="Fira Sans Medium"/>
                <a:cs typeface="Fira Sans Medium"/>
                <a:sym typeface="Fira Sans Medium"/>
              </a:rPr>
              <a:t>SQLAlchemy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6635651" y="3833298"/>
            <a:ext cx="1636800" cy="6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Fira Sans"/>
                <a:ea typeface="Fira Sans"/>
                <a:cs typeface="Fira Sans"/>
                <a:sym typeface="Fira Sans"/>
              </a:rPr>
              <a:t>Программная библиотека 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Python, ORM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Fira Sans Medium"/>
                <a:ea typeface="Fira Sans Medium"/>
                <a:cs typeface="Fira Sans Medium"/>
                <a:sym typeface="Fira Sans Medium"/>
              </a:rPr>
              <a:t>Использованные технологии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13727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React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15890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JavaScript-</a:t>
            </a:r>
            <a:r>
              <a:rPr lang="ru-RU" sz="1200" dirty="0">
                <a:latin typeface="Fira Sans"/>
                <a:ea typeface="Fira Sans"/>
                <a:cs typeface="Fira Sans"/>
                <a:sym typeface="Fira Sans"/>
              </a:rPr>
              <a:t>библиотека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7FC9CEED-A2F8-4234-BC7D-4962FFE7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5" y="1115536"/>
            <a:ext cx="1034324" cy="1034324"/>
          </a:xfrm>
          <a:prstGeom prst="rect">
            <a:avLst/>
          </a:prstGeom>
        </p:spPr>
      </p:pic>
      <p:pic>
        <p:nvPicPr>
          <p:cNvPr id="1026" name="Picture 2" descr="The Top-Rated Flask CMS from 179 Real User Reviews">
            <a:extLst>
              <a:ext uri="{FF2B5EF4-FFF2-40B4-BE49-F238E27FC236}">
                <a16:creationId xmlns:a16="http://schemas.microsoft.com/office/drawing/2014/main" id="{1794EEC3-16E1-4872-9B54-495D1F76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2" y="2372721"/>
            <a:ext cx="785995" cy="7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FD8A350E-ACCA-4F28-B1A2-BF6557E03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153" y="3575821"/>
            <a:ext cx="847683" cy="7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71612-1805-487A-AABA-E4454F63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20" y="1290539"/>
            <a:ext cx="974116" cy="8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C:\Users\User\Downloads\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486" y="2208748"/>
            <a:ext cx="1710731" cy="49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3B26E33B-0225-4072-A040-0F46816FE1E6}"/>
              </a:ext>
            </a:extLst>
          </p:cNvPr>
          <p:cNvSpPr/>
          <p:nvPr/>
        </p:nvSpPr>
        <p:spPr>
          <a:xfrm>
            <a:off x="1135675" y="3616949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Fira Sans" panose="020B0604020202020204" charset="0"/>
              </a:rPr>
              <a:t>Aiogram</a:t>
            </a:r>
            <a:endParaRPr lang="ru-RU" b="1" dirty="0">
              <a:latin typeface="Fira Sans" panose="020B0604020202020204" charset="0"/>
            </a:endParaRPr>
          </a:p>
        </p:txBody>
      </p:sp>
      <p:pic>
        <p:nvPicPr>
          <p:cNvPr id="111" name="Picture 2" descr="C:\Users\User\Downloads\scale_1200.png">
            <a:extLst>
              <a:ext uri="{FF2B5EF4-FFF2-40B4-BE49-F238E27FC236}">
                <a16:creationId xmlns:a16="http://schemas.microsoft.com/office/drawing/2014/main" id="{292A15A3-D625-4926-AC3B-699171AA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2" y="3551816"/>
            <a:ext cx="785995" cy="7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Google Shape;173;p14">
            <a:extLst>
              <a:ext uri="{FF2B5EF4-FFF2-40B4-BE49-F238E27FC236}">
                <a16:creationId xmlns:a16="http://schemas.microsoft.com/office/drawing/2014/main" id="{2537E332-2E80-47FE-BF07-5666A0AB4C18}"/>
              </a:ext>
            </a:extLst>
          </p:cNvPr>
          <p:cNvSpPr txBox="1"/>
          <p:nvPr/>
        </p:nvSpPr>
        <p:spPr>
          <a:xfrm>
            <a:off x="1110397" y="3862063"/>
            <a:ext cx="134396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Fira Sans"/>
                <a:ea typeface="Fira Sans"/>
                <a:cs typeface="Fira Sans"/>
                <a:sym typeface="Fira Sans"/>
              </a:rPr>
              <a:t>Фреймворк для 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Python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320870" y="539941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119491" y="1340413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Fira Sans Medium"/>
                <a:ea typeface="Fira Sans Medium"/>
                <a:cs typeface="Fira Sans Medium"/>
                <a:sym typeface="Fira Sans Medium"/>
              </a:rPr>
              <a:t>Основные тезисы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4902022" y="416700"/>
            <a:ext cx="355286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5060793" y="723175"/>
            <a:ext cx="3371937" cy="101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5283411" y="1571799"/>
            <a:ext cx="337395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800" b="1" dirty="0">
              <a:solidFill>
                <a:srgbClr val="3047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5403819" y="1866935"/>
            <a:ext cx="3371937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5306840" y="450643"/>
            <a:ext cx="3225835" cy="80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Улучшение взаимодействия команды друг с другом во время </a:t>
            </a:r>
            <a:r>
              <a:rPr lang="ru-RU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хакатона</a:t>
            </a:r>
            <a:endParaRPr sz="18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5807681" y="2709070"/>
            <a:ext cx="2765699" cy="80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Дальнейшее развитие функционала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4982602" y="4014541"/>
            <a:ext cx="321387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4982602" y="4336633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4982602" y="750983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5386880" y="1913604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5510081" y="3120097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5053352" y="4369741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0828AE-FF18-4CCB-8411-70A4F1E09DB5}"/>
              </a:ext>
            </a:extLst>
          </p:cNvPr>
          <p:cNvSpPr/>
          <p:nvPr/>
        </p:nvSpPr>
        <p:spPr>
          <a:xfrm>
            <a:off x="5684480" y="1561400"/>
            <a:ext cx="3309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3047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Telegram-bot</a:t>
            </a:r>
            <a:r>
              <a:rPr lang="ru-RU" sz="1800" b="1" dirty="0">
                <a:solidFill>
                  <a:srgbClr val="3047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, позволяющий взаимодействовать с организаторами</a:t>
            </a:r>
            <a:endParaRPr lang="ru-RU" sz="1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6B3204-1341-4794-A471-0EE0EFDBA9E2}"/>
              </a:ext>
            </a:extLst>
          </p:cNvPr>
          <p:cNvSpPr/>
          <p:nvPr/>
        </p:nvSpPr>
        <p:spPr>
          <a:xfrm>
            <a:off x="5434492" y="2712016"/>
            <a:ext cx="45717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3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</a:t>
            </a:r>
            <a:r>
              <a:rPr lang="ru-RU" sz="23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lang="en" sz="1800" b="1" dirty="0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C504C03-BE17-4BF7-BDBA-E4DE07AD7496}"/>
              </a:ext>
            </a:extLst>
          </p:cNvPr>
          <p:cNvSpPr/>
          <p:nvPr/>
        </p:nvSpPr>
        <p:spPr>
          <a:xfrm>
            <a:off x="5377068" y="4018975"/>
            <a:ext cx="3424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22283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Соединение продукта с административной панелью</a:t>
            </a:r>
            <a:endParaRPr lang="ru-RU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983C1-5DCA-45C1-B52A-9CFE30E6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0DBA2F-32EE-4B18-BCA5-E54AB610E64E}"/>
              </a:ext>
            </a:extLst>
          </p:cNvPr>
          <p:cNvSpPr/>
          <p:nvPr/>
        </p:nvSpPr>
        <p:spPr>
          <a:xfrm>
            <a:off x="1191106" y="2179335"/>
            <a:ext cx="676178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4500" dirty="0">
                <a:latin typeface="Fira Sans Medium"/>
                <a:ea typeface="Fira Sans Medium"/>
                <a:cs typeface="Fira Sans Medium"/>
                <a:sym typeface="Fira Sans Medium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62549235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81</Words>
  <Application>Microsoft Office PowerPoint</Application>
  <PresentationFormat>Экран (16:9)</PresentationFormat>
  <Paragraphs>33</Paragraphs>
  <Slides>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Fira Sans Extra Condensed SemiBold</vt:lpstr>
      <vt:lpstr>Fira Sans Extra Condensed Medium</vt:lpstr>
      <vt:lpstr>Fira Sans</vt:lpstr>
      <vt:lpstr>Arial</vt:lpstr>
      <vt:lpstr>Calibri</vt:lpstr>
      <vt:lpstr>Roboto</vt:lpstr>
      <vt:lpstr>Fira Sans Medium</vt:lpstr>
      <vt:lpstr>Technology Infographics by Slidesgo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Alexandr</dc:creator>
  <cp:lastModifiedBy>Alexandr M</cp:lastModifiedBy>
  <cp:revision>4</cp:revision>
  <dcterms:modified xsi:type="dcterms:W3CDTF">2024-05-27T09:08:02Z</dcterms:modified>
</cp:coreProperties>
</file>